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81" r:id="rId2"/>
    <p:sldId id="267" r:id="rId3"/>
    <p:sldId id="268" r:id="rId4"/>
    <p:sldId id="278" r:id="rId5"/>
    <p:sldId id="282" r:id="rId6"/>
    <p:sldId id="273" r:id="rId7"/>
    <p:sldId id="274" r:id="rId8"/>
    <p:sldId id="28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81"/>
            <p14:sldId id="267"/>
            <p14:sldId id="268"/>
            <p14:sldId id="278"/>
            <p14:sldId id="282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5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7" autoAdjust="0"/>
    <p:restoredTop sz="94703" autoAdjust="0"/>
  </p:normalViewPr>
  <p:slideViewPr>
    <p:cSldViewPr>
      <p:cViewPr varScale="1">
        <p:scale>
          <a:sx n="66" d="100"/>
          <a:sy n="66" d="100"/>
        </p:scale>
        <p:origin x="216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5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00067"/>
            <a:ext cx="10591800" cy="6836282"/>
          </a:xfrm>
          <a:noFill/>
          <a:effectLst/>
        </p:spPr>
        <p:txBody>
          <a:bodyPr anchor="ctr" anchorCtr="1">
            <a:normAutofit/>
          </a:bodyPr>
          <a:lstStyle>
            <a:lvl1pPr algn="l">
              <a:defRPr sz="8000">
                <a:ln>
                  <a:noFill/>
                </a:ln>
                <a:solidFill>
                  <a:schemeClr val="tx1"/>
                </a:solidFill>
                <a:effectLst>
                  <a:outerShdw blurRad="211232" dist="76200" dir="5400000" algn="t" rotWithShape="0">
                    <a:srgbClr val="0945E1">
                      <a:alpha val="40843"/>
                    </a:srgbClr>
                  </a:outerShdw>
                </a:effectLst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World Largest </a:t>
            </a:r>
          </a:p>
          <a:p>
            <a:r>
              <a:rPr lang="en-GB" sz="3200" dirty="0">
                <a:solidFill>
                  <a:schemeClr val="bg1"/>
                </a:solidFill>
              </a:rPr>
              <a:t>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23FC-6FB3-2147-8C59-62A08B32F9D1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AABC6-7807-0147-8943-F9BA390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27996B-7DE1-9841-8658-0C5FB42CAC7C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6D0CFA-1B48-EF42-8BB0-87554208E40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61EE7-6386-C447-B031-56DFA08376C6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AC0F-9A1E-5A4D-8A12-DAA9F3186BAE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6E8576-0228-B840-9CCD-3AC678CC5378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C85E3-401D-6C48-BB7C-F50CA28ACC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22020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CD35-9647-FC4E-BD1B-A19D5DCA8CB5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A9262-5BAC-304B-94A7-002BE013FDB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8DA6E-85C4-A649-8883-17A72888B7C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A784E-23A3-7C4C-ABE7-98F74F095B8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611994" y="9615624"/>
            <a:ext cx="3064012" cy="404676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spd="slow">
    <p:push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  <p15:guide id="4" orient="horz" pos="5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4214-D33C-6147-A11F-D4CF5A41D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Hosting a Static Website on Amazon S3 with Secure Access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84974-80D6-3B4B-95B6-D1F3D470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6F765-D3CF-A245-A1BB-1F51F82E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0A674-8611-2140-AF32-05A878226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8719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Vibin</a:t>
            </a:r>
            <a:r>
              <a:rPr lang="en-US" b="1" dirty="0"/>
              <a:t> </a:t>
            </a:r>
            <a:r>
              <a:rPr lang="en-US" b="1" dirty="0" err="1"/>
              <a:t>Cholayil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DevOps and Cloud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Amazon S3 (Simple Storage Service) </a:t>
            </a:r>
            <a:r>
              <a:rPr lang="en-US" dirty="0"/>
              <a:t>serverless, scalable alternative that enables users to host static websites with minimal configuration.</a:t>
            </a:r>
          </a:p>
          <a:p>
            <a:r>
              <a:rPr lang="en-GB" dirty="0"/>
              <a:t>Hosting Static Websites</a:t>
            </a:r>
            <a:endParaRPr lang="en-US" dirty="0"/>
          </a:p>
          <a:p>
            <a:r>
              <a:rPr lang="en-GB" dirty="0"/>
              <a:t>Scalable and Cost-Effective</a:t>
            </a:r>
            <a:endParaRPr lang="en-US" dirty="0"/>
          </a:p>
          <a:p>
            <a:r>
              <a:rPr lang="en-GB" dirty="0"/>
              <a:t>Global Content Delivery</a:t>
            </a:r>
            <a:endParaRPr lang="en-US" dirty="0"/>
          </a:p>
          <a:p>
            <a:r>
              <a:rPr lang="en-GB" dirty="0"/>
              <a:t>Security with Simple Access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7727-C73E-1441-B4C9-928E7A40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D346-30B2-1943-9943-8C816579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 increasingly demand </a:t>
            </a:r>
            <a:r>
              <a:rPr lang="en-US" b="1" dirty="0"/>
              <a:t>cost-effective, highly available, </a:t>
            </a:r>
            <a:r>
              <a:rPr lang="en-US" dirty="0"/>
              <a:t>and </a:t>
            </a:r>
            <a:r>
              <a:rPr lang="en-US" b="1" dirty="0"/>
              <a:t>globally accessible</a:t>
            </a:r>
            <a:r>
              <a:rPr lang="en-US" dirty="0"/>
              <a:t> solutions for hosting static content.</a:t>
            </a:r>
          </a:p>
          <a:p>
            <a:r>
              <a:rPr lang="en-US" dirty="0"/>
              <a:t>Traditional web hosting approaches involve managing </a:t>
            </a:r>
            <a:r>
              <a:rPr lang="en-US" b="1" dirty="0"/>
              <a:t>web servers, configuring complex software stacks, </a:t>
            </a:r>
            <a:r>
              <a:rPr lang="en-US" dirty="0"/>
              <a:t>and incurring </a:t>
            </a:r>
            <a:r>
              <a:rPr lang="en-US" b="1" dirty="0"/>
              <a:t>high operational overhead.</a:t>
            </a:r>
          </a:p>
          <a:p>
            <a:r>
              <a:rPr lang="en-GB" dirty="0"/>
              <a:t>S3 has critical </a:t>
            </a:r>
            <a:r>
              <a:rPr lang="en-GB" b="1" dirty="0"/>
              <a:t>security and access management challenges </a:t>
            </a:r>
            <a:r>
              <a:rPr lang="en-GB" dirty="0"/>
              <a:t>when exposing buckets to the public:</a:t>
            </a:r>
          </a:p>
          <a:p>
            <a:pPr lvl="1"/>
            <a:r>
              <a:rPr lang="en-US" dirty="0"/>
              <a:t>Unrestricted Public Access Risks</a:t>
            </a:r>
          </a:p>
          <a:p>
            <a:pPr lvl="1"/>
            <a:r>
              <a:rPr lang="en-US" dirty="0"/>
              <a:t>Lack of Granular Control</a:t>
            </a:r>
          </a:p>
          <a:p>
            <a:pPr lvl="1"/>
            <a:r>
              <a:rPr lang="en-US" dirty="0"/>
              <a:t>Secure Integration with Other AWS Services</a:t>
            </a:r>
          </a:p>
          <a:p>
            <a:pPr lvl="1"/>
            <a:r>
              <a:rPr lang="en-US" dirty="0"/>
              <a:t>Compliance and Data Protection</a:t>
            </a:r>
          </a:p>
          <a:p>
            <a:pPr lvl="1"/>
            <a:r>
              <a:rPr lang="en-US" dirty="0"/>
              <a:t>Visibility and Debugging Issues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59EA-5704-6344-9512-E9DFF670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374D-7875-424C-8E87-6BA7E357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08BE-B532-D648-9C2A-56B42DC1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3976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ECE-A8DD-4D40-B1B1-8579A63D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3A20-58CA-324B-93DA-DDFB11BB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5756C-F9F4-A548-ADF2-10757CC3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933AB-34C5-DA4A-A582-EFA5B93F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864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Requisities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an AWS account.</a:t>
            </a:r>
          </a:p>
          <a:p>
            <a:r>
              <a:rPr lang="en-US" dirty="0"/>
              <a:t>Familiarity with AWS S3, IAM (Identity and Access Management), and Bucket Policies.</a:t>
            </a:r>
          </a:p>
          <a:p>
            <a:r>
              <a:rPr lang="en-US" dirty="0"/>
              <a:t>A basic understanding of static website hosting concepts.</a:t>
            </a:r>
          </a:p>
          <a:p>
            <a:r>
              <a:rPr lang="en-US" dirty="0"/>
              <a:t>AWS Management Console access.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Configuring a Secure Bucket Policy</a:t>
            </a:r>
          </a:p>
          <a:p>
            <a:r>
              <a:rPr lang="en-US" dirty="0"/>
              <a:t>Enable Static Website Hosting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76AA-15CF-8B4F-B310-624905BB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C7FD-67C3-5542-BF85-5E09B42A4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Follow me in </a:t>
            </a:r>
            <a:r>
              <a:rPr lang="en-US" dirty="0" err="1"/>
              <a:t>Linkedin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945E1"/>
                </a:solidFill>
              </a:rPr>
              <a:t>www.linkedin.com</a:t>
            </a:r>
            <a:r>
              <a:rPr lang="en-US" dirty="0">
                <a:solidFill>
                  <a:srgbClr val="0945E1"/>
                </a:solidFill>
              </a:rPr>
              <a:t>/in/</a:t>
            </a:r>
            <a:r>
              <a:rPr lang="en-US" dirty="0" err="1">
                <a:solidFill>
                  <a:srgbClr val="0945E1"/>
                </a:solidFill>
              </a:rPr>
              <a:t>vibincholayil</a:t>
            </a:r>
            <a:endParaRPr lang="en-US" dirty="0">
              <a:solidFill>
                <a:srgbClr val="0945E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044A2-8A24-7A45-A63A-B3669D6C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C825F-B6F2-C24C-9661-952540C2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B44A-31C9-0E43-A8DB-C7E34F91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F60AB4-5352-6B4E-AD74-F55B9BF663D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2" y="2713038"/>
            <a:ext cx="3076575" cy="3076575"/>
          </a:xfrm>
        </p:spPr>
      </p:pic>
    </p:spTree>
    <p:extLst>
      <p:ext uri="{BB962C8B-B14F-4D97-AF65-F5344CB8AC3E}">
        <p14:creationId xmlns:p14="http://schemas.microsoft.com/office/powerpoint/2010/main" val="298247221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224</Words>
  <Application>Microsoft Macintosh PowerPoint</Application>
  <PresentationFormat>Custom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Diagram</vt:lpstr>
      <vt:lpstr>Pre-Requisities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12</cp:revision>
  <dcterms:created xsi:type="dcterms:W3CDTF">2006-08-16T00:00:00Z</dcterms:created>
  <dcterms:modified xsi:type="dcterms:W3CDTF">2025-07-07T00:55:01Z</dcterms:modified>
  <dc:identifier>DAGrtlig_jk</dc:identifier>
</cp:coreProperties>
</file>